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152048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99C9D-C80F-4034-B5A9-5D4412665CB8}" v="5" dt="2025-07-08T00:15:04.101"/>
    <p1510:client id="{47C0419E-94F4-4B3B-A3B7-E58CBE93F6DD}" v="14" dt="2025-07-07T17:45:0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2819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CB8A0CD4-488C-4A1D-9F26-FEF5E6D3C711}"/>
    <pc:docChg chg="custSel modSld modMainMaster">
      <pc:chgData name="Castiello de Obeso, Santiago" userId="b4fc0b8e-1f0e-417a-8aad-015961d2398a" providerId="ADAL" clId="{CB8A0CD4-488C-4A1D-9F26-FEF5E6D3C711}" dt="2025-01-20T23:37:30.673" v="374" actId="20577"/>
      <pc:docMkLst>
        <pc:docMk/>
      </pc:docMkLst>
      <pc:sldChg chg="addSp delSp modSp mod">
        <pc:chgData name="Castiello de Obeso, Santiago" userId="b4fc0b8e-1f0e-417a-8aad-015961d2398a" providerId="ADAL" clId="{CB8A0CD4-488C-4A1D-9F26-FEF5E6D3C711}" dt="2025-01-20T23:37:30.673" v="374" actId="20577"/>
        <pc:sldMkLst>
          <pc:docMk/>
          <pc:sldMk cId="3107942883" sldId="256"/>
        </pc:sldMkLst>
      </pc:sldChg>
      <pc:sldMasterChg chg="modSp modSldLayout">
        <pc:chgData name="Castiello de Obeso, Santiago" userId="b4fc0b8e-1f0e-417a-8aad-015961d2398a" providerId="ADAL" clId="{CB8A0CD4-488C-4A1D-9F26-FEF5E6D3C711}" dt="2025-01-20T22:07:11.622" v="0"/>
        <pc:sldMasterMkLst>
          <pc:docMk/>
          <pc:sldMasterMk cId="2266193178" sldId="2147483648"/>
        </pc:sldMasterMkLst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3975300241" sldId="2147483649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43109489" sldId="2147483651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8283175" sldId="2147483652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756398249" sldId="2147483653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2410707832" sldId="2147483656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1462260300" sldId="2147483657"/>
          </pc:sldLayoutMkLst>
        </pc:sldLayoutChg>
        <pc:sldLayoutChg chg="modSp">
          <pc:chgData name="Castiello de Obeso, Santiago" userId="b4fc0b8e-1f0e-417a-8aad-015961d2398a" providerId="ADAL" clId="{CB8A0CD4-488C-4A1D-9F26-FEF5E6D3C711}" dt="2025-01-20T22:07:11.622" v="0"/>
          <pc:sldLayoutMkLst>
            <pc:docMk/>
            <pc:sldMasterMk cId="2266193178" sldId="2147483648"/>
            <pc:sldLayoutMk cId="610023240" sldId="2147483659"/>
          </pc:sldLayoutMkLst>
        </pc:sldLayoutChg>
      </pc:sldMasterChg>
    </pc:docChg>
  </pc:docChgLst>
  <pc:docChgLst>
    <pc:chgData name="Castiello de Obeso, Santiago" userId="b4fc0b8e-1f0e-417a-8aad-015961d2398a" providerId="ADAL" clId="{01C64526-9270-44FB-9523-5D72BDF1D2FC}"/>
    <pc:docChg chg="undo custSel addSld modSld">
      <pc:chgData name="Castiello de Obeso, Santiago" userId="b4fc0b8e-1f0e-417a-8aad-015961d2398a" providerId="ADAL" clId="{01C64526-9270-44FB-9523-5D72BDF1D2FC}" dt="2024-03-23T02:37:37.784" v="956" actId="21"/>
      <pc:docMkLst>
        <pc:docMk/>
      </pc:docMkLst>
      <pc:sldChg chg="addSp delSp modSp new mod">
        <pc:chgData name="Castiello de Obeso, Santiago" userId="b4fc0b8e-1f0e-417a-8aad-015961d2398a" providerId="ADAL" clId="{01C64526-9270-44FB-9523-5D72BDF1D2FC}" dt="2024-03-23T02:37:37.784" v="956" actId="21"/>
        <pc:sldMkLst>
          <pc:docMk/>
          <pc:sldMk cId="3107942883" sldId="256"/>
        </pc:sldMkLst>
      </pc:sldChg>
    </pc:docChg>
  </pc:docChgLst>
  <pc:docChgLst>
    <pc:chgData name="Castiello de Obeso, Santiago" userId="b4fc0b8e-1f0e-417a-8aad-015961d2398a" providerId="ADAL" clId="{11399C9D-C80F-4034-B5A9-5D4412665CB8}"/>
    <pc:docChg chg="custSel delSld modSld modMainMaster">
      <pc:chgData name="Castiello de Obeso, Santiago" userId="b4fc0b8e-1f0e-417a-8aad-015961d2398a" providerId="ADAL" clId="{11399C9D-C80F-4034-B5A9-5D4412665CB8}" dt="2025-07-08T00:15:05.459" v="201" actId="21"/>
      <pc:docMkLst>
        <pc:docMk/>
      </pc:docMkLst>
      <pc:sldChg chg="addSp delSp modSp mod">
        <pc:chgData name="Castiello de Obeso, Santiago" userId="b4fc0b8e-1f0e-417a-8aad-015961d2398a" providerId="ADAL" clId="{11399C9D-C80F-4034-B5A9-5D4412665CB8}" dt="2025-07-08T00:15:05.459" v="201" actId="21"/>
        <pc:sldMkLst>
          <pc:docMk/>
          <pc:sldMk cId="3107942883" sldId="256"/>
        </pc:sldMkLst>
        <pc:spChg chg="mod">
          <ac:chgData name="Castiello de Obeso, Santiago" userId="b4fc0b8e-1f0e-417a-8aad-015961d2398a" providerId="ADAL" clId="{11399C9D-C80F-4034-B5A9-5D4412665CB8}" dt="2025-07-08T00:13:38.567" v="133" actId="1036"/>
          <ac:spMkLst>
            <pc:docMk/>
            <pc:sldMk cId="3107942883" sldId="256"/>
            <ac:spMk id="2" creationId="{B65F2326-B122-3A03-17D1-79F4A006D2DB}"/>
          </ac:spMkLst>
        </pc:spChg>
        <pc:spChg chg="mod">
          <ac:chgData name="Castiello de Obeso, Santiago" userId="b4fc0b8e-1f0e-417a-8aad-015961d2398a" providerId="ADAL" clId="{11399C9D-C80F-4034-B5A9-5D4412665CB8}" dt="2025-07-08T00:13:38.567" v="133" actId="1036"/>
          <ac:spMkLst>
            <pc:docMk/>
            <pc:sldMk cId="3107942883" sldId="256"/>
            <ac:spMk id="3" creationId="{758829A1-DF0F-DED0-A5A2-BB218269EB55}"/>
          </ac:spMkLst>
        </pc:spChg>
        <pc:spChg chg="mod">
          <ac:chgData name="Castiello de Obeso, Santiago" userId="b4fc0b8e-1f0e-417a-8aad-015961d2398a" providerId="ADAL" clId="{11399C9D-C80F-4034-B5A9-5D4412665CB8}" dt="2025-07-08T00:13:38.567" v="133" actId="1036"/>
          <ac:spMkLst>
            <pc:docMk/>
            <pc:sldMk cId="3107942883" sldId="256"/>
            <ac:spMk id="4" creationId="{40EBE781-BC1B-8BCC-E02F-F1945CB1B783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5" creationId="{410A598C-D015-AFA9-CE30-988C52D6B2EF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6" creationId="{927C9CCD-BFB5-D2D4-7EC1-74E16F59C8C8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8" creationId="{E819C0D5-89F7-2DD0-BECE-71AFA1F1DF91}"/>
          </ac:spMkLst>
        </pc:spChg>
        <pc:spChg chg="add mod">
          <ac:chgData name="Castiello de Obeso, Santiago" userId="b4fc0b8e-1f0e-417a-8aad-015961d2398a" providerId="ADAL" clId="{11399C9D-C80F-4034-B5A9-5D4412665CB8}" dt="2025-07-08T00:14:35.451" v="198" actId="255"/>
          <ac:spMkLst>
            <pc:docMk/>
            <pc:sldMk cId="3107942883" sldId="256"/>
            <ac:spMk id="9" creationId="{BADC875F-053B-45B6-8AE7-BF9FFF3314E7}"/>
          </ac:spMkLst>
        </pc:spChg>
        <pc:spChg chg="mod">
          <ac:chgData name="Castiello de Obeso, Santiago" userId="b4fc0b8e-1f0e-417a-8aad-015961d2398a" providerId="ADAL" clId="{11399C9D-C80F-4034-B5A9-5D4412665CB8}" dt="2025-07-08T00:13:38.567" v="133" actId="1036"/>
          <ac:spMkLst>
            <pc:docMk/>
            <pc:sldMk cId="3107942883" sldId="256"/>
            <ac:spMk id="10" creationId="{C0A55FAF-F879-0FBA-114B-F0BECCC4232A}"/>
          </ac:spMkLst>
        </pc:spChg>
        <pc:spChg chg="mod">
          <ac:chgData name="Castiello de Obeso, Santiago" userId="b4fc0b8e-1f0e-417a-8aad-015961d2398a" providerId="ADAL" clId="{11399C9D-C80F-4034-B5A9-5D4412665CB8}" dt="2025-07-08T00:13:38.567" v="133" actId="1036"/>
          <ac:spMkLst>
            <pc:docMk/>
            <pc:sldMk cId="3107942883" sldId="256"/>
            <ac:spMk id="15" creationId="{B2AD9FA0-4C98-1926-50C6-EFA6A31F511A}"/>
          </ac:spMkLst>
        </pc:spChg>
        <pc:spChg chg="mod">
          <ac:chgData name="Castiello de Obeso, Santiago" userId="b4fc0b8e-1f0e-417a-8aad-015961d2398a" providerId="ADAL" clId="{11399C9D-C80F-4034-B5A9-5D4412665CB8}" dt="2025-07-08T00:14:35.451" v="198" actId="255"/>
          <ac:spMkLst>
            <pc:docMk/>
            <pc:sldMk cId="3107942883" sldId="256"/>
            <ac:spMk id="16" creationId="{6C0AC3E5-66AC-3B38-A45B-4A472D4744FA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26" creationId="{E625B064-FFAD-AABD-9658-2A2E31AF6EAC}"/>
          </ac:spMkLst>
        </pc:spChg>
        <pc:spChg chg="mod">
          <ac:chgData name="Castiello de Obeso, Santiago" userId="b4fc0b8e-1f0e-417a-8aad-015961d2398a" providerId="ADAL" clId="{11399C9D-C80F-4034-B5A9-5D4412665CB8}" dt="2025-07-08T00:13:52.731" v="148" actId="1035"/>
          <ac:spMkLst>
            <pc:docMk/>
            <pc:sldMk cId="3107942883" sldId="256"/>
            <ac:spMk id="29" creationId="{4F7B4B99-4803-26FE-543F-BFF8BCE07A25}"/>
          </ac:spMkLst>
        </pc:spChg>
        <pc:spChg chg="mod">
          <ac:chgData name="Castiello de Obeso, Santiago" userId="b4fc0b8e-1f0e-417a-8aad-015961d2398a" providerId="ADAL" clId="{11399C9D-C80F-4034-B5A9-5D4412665CB8}" dt="2025-07-08T00:13:52.731" v="148" actId="1035"/>
          <ac:spMkLst>
            <pc:docMk/>
            <pc:sldMk cId="3107942883" sldId="256"/>
            <ac:spMk id="31" creationId="{8722D22B-ADA5-F54E-889E-56980C34EDC7}"/>
          </ac:spMkLst>
        </pc:spChg>
        <pc:spChg chg="mod">
          <ac:chgData name="Castiello de Obeso, Santiago" userId="b4fc0b8e-1f0e-417a-8aad-015961d2398a" providerId="ADAL" clId="{11399C9D-C80F-4034-B5A9-5D4412665CB8}" dt="2025-07-08T00:13:52.731" v="148" actId="1035"/>
          <ac:spMkLst>
            <pc:docMk/>
            <pc:sldMk cId="3107942883" sldId="256"/>
            <ac:spMk id="32" creationId="{7FC65AA5-CB90-323B-5808-0500BE0C1594}"/>
          </ac:spMkLst>
        </pc:spChg>
        <pc:spChg chg="mod">
          <ac:chgData name="Castiello de Obeso, Santiago" userId="b4fc0b8e-1f0e-417a-8aad-015961d2398a" providerId="ADAL" clId="{11399C9D-C80F-4034-B5A9-5D4412665CB8}" dt="2025-07-08T00:13:52.731" v="148" actId="1035"/>
          <ac:spMkLst>
            <pc:docMk/>
            <pc:sldMk cId="3107942883" sldId="256"/>
            <ac:spMk id="33" creationId="{4411BE2D-130D-4580-E742-8D5D7252569D}"/>
          </ac:spMkLst>
        </pc:spChg>
        <pc:spChg chg="add mod">
          <ac:chgData name="Castiello de Obeso, Santiago" userId="b4fc0b8e-1f0e-417a-8aad-015961d2398a" providerId="ADAL" clId="{11399C9D-C80F-4034-B5A9-5D4412665CB8}" dt="2025-07-08T00:14:15.923" v="176" actId="1036"/>
          <ac:spMkLst>
            <pc:docMk/>
            <pc:sldMk cId="3107942883" sldId="256"/>
            <ac:spMk id="53" creationId="{CCF93D39-508C-D2AB-C07F-AE62BE67D609}"/>
          </ac:spMkLst>
        </pc:spChg>
        <pc:spChg chg="add mod">
          <ac:chgData name="Castiello de Obeso, Santiago" userId="b4fc0b8e-1f0e-417a-8aad-015961d2398a" providerId="ADAL" clId="{11399C9D-C80F-4034-B5A9-5D4412665CB8}" dt="2025-07-08T00:14:15.923" v="176" actId="1036"/>
          <ac:spMkLst>
            <pc:docMk/>
            <pc:sldMk cId="3107942883" sldId="256"/>
            <ac:spMk id="54" creationId="{9456316D-ED40-09AC-84FB-37CAE334F539}"/>
          </ac:spMkLst>
        </pc:spChg>
        <pc:spChg chg="add mod">
          <ac:chgData name="Castiello de Obeso, Santiago" userId="b4fc0b8e-1f0e-417a-8aad-015961d2398a" providerId="ADAL" clId="{11399C9D-C80F-4034-B5A9-5D4412665CB8}" dt="2025-07-08T00:14:15.923" v="176" actId="1036"/>
          <ac:spMkLst>
            <pc:docMk/>
            <pc:sldMk cId="3107942883" sldId="256"/>
            <ac:spMk id="55" creationId="{198374C4-6444-6759-2E01-35BA9C86193C}"/>
          </ac:spMkLst>
        </pc:spChg>
        <pc:spChg chg="add mod">
          <ac:chgData name="Castiello de Obeso, Santiago" userId="b4fc0b8e-1f0e-417a-8aad-015961d2398a" providerId="ADAL" clId="{11399C9D-C80F-4034-B5A9-5D4412665CB8}" dt="2025-07-08T00:14:15.923" v="176" actId="1036"/>
          <ac:spMkLst>
            <pc:docMk/>
            <pc:sldMk cId="3107942883" sldId="256"/>
            <ac:spMk id="56" creationId="{6E3220A3-FAC8-B642-942C-471EAF1C3353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60" creationId="{AD273C52-8A35-D15A-D4A5-6C601B722793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61" creationId="{F14CBF53-9CB4-D1AB-87DB-2827A255DAA4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3107942883" sldId="256"/>
            <ac:spMk id="66" creationId="{80405113-7932-951E-1E7E-032B2F47CE20}"/>
          </ac:spMkLst>
        </pc:spChg>
        <pc:spChg chg="mod">
          <ac:chgData name="Castiello de Obeso, Santiago" userId="b4fc0b8e-1f0e-417a-8aad-015961d2398a" providerId="ADAL" clId="{11399C9D-C80F-4034-B5A9-5D4412665CB8}" dt="2025-07-08T00:14:35.451" v="198" actId="255"/>
          <ac:spMkLst>
            <pc:docMk/>
            <pc:sldMk cId="3107942883" sldId="256"/>
            <ac:spMk id="82" creationId="{4D0B43A0-EB2A-B77B-34D7-620E8FC285C5}"/>
          </ac:spMkLst>
        </pc:spChg>
        <pc:grpChg chg="mod">
          <ac:chgData name="Castiello de Obeso, Santiago" userId="b4fc0b8e-1f0e-417a-8aad-015961d2398a" providerId="ADAL" clId="{11399C9D-C80F-4034-B5A9-5D4412665CB8}" dt="2025-07-08T00:13:38.567" v="133" actId="1036"/>
          <ac:grpSpMkLst>
            <pc:docMk/>
            <pc:sldMk cId="3107942883" sldId="256"/>
            <ac:grpSpMk id="78" creationId="{6D5EF3EE-A610-1ECF-1414-253844091A62}"/>
          </ac:grpSpMkLst>
        </pc:grpChg>
        <pc:grpChg chg="mod">
          <ac:chgData name="Castiello de Obeso, Santiago" userId="b4fc0b8e-1f0e-417a-8aad-015961d2398a" providerId="ADAL" clId="{11399C9D-C80F-4034-B5A9-5D4412665CB8}" dt="2025-07-08T00:13:38.567" v="133" actId="1036"/>
          <ac:grpSpMkLst>
            <pc:docMk/>
            <pc:sldMk cId="3107942883" sldId="256"/>
            <ac:grpSpMk id="79" creationId="{612EB0B2-B3C3-101B-74C4-3E512E3DF565}"/>
          </ac:grpSpMkLst>
        </pc:grpChg>
        <pc:picChg chg="mod">
          <ac:chgData name="Castiello de Obeso, Santiago" userId="b4fc0b8e-1f0e-417a-8aad-015961d2398a" providerId="ADAL" clId="{11399C9D-C80F-4034-B5A9-5D4412665CB8}" dt="2025-07-08T00:13:52.731" v="148" actId="1035"/>
          <ac:picMkLst>
            <pc:docMk/>
            <pc:sldMk cId="3107942883" sldId="256"/>
            <ac:picMk id="23" creationId="{576F2418-7B57-36AB-D173-8BC9A7ECB31A}"/>
          </ac:picMkLst>
        </pc:picChg>
        <pc:picChg chg="mod">
          <ac:chgData name="Castiello de Obeso, Santiago" userId="b4fc0b8e-1f0e-417a-8aad-015961d2398a" providerId="ADAL" clId="{11399C9D-C80F-4034-B5A9-5D4412665CB8}" dt="2025-07-08T00:13:52.731" v="148" actId="1035"/>
          <ac:picMkLst>
            <pc:docMk/>
            <pc:sldMk cId="3107942883" sldId="256"/>
            <ac:picMk id="25" creationId="{5C1ECFFD-3C1C-4384-A957-D11746AF28D2}"/>
          </ac:picMkLst>
        </pc:picChg>
        <pc:picChg chg="add mod">
          <ac:chgData name="Castiello de Obeso, Santiago" userId="b4fc0b8e-1f0e-417a-8aad-015961d2398a" providerId="ADAL" clId="{11399C9D-C80F-4034-B5A9-5D4412665CB8}" dt="2025-07-08T00:13:20.938" v="106" actId="1076"/>
          <ac:picMkLst>
            <pc:docMk/>
            <pc:sldMk cId="3107942883" sldId="256"/>
            <ac:picMk id="30" creationId="{5B98488D-AAB1-F189-E900-C7B37CE375EA}"/>
          </ac:picMkLst>
        </pc:picChg>
        <pc:picChg chg="add mod">
          <ac:chgData name="Castiello de Obeso, Santiago" userId="b4fc0b8e-1f0e-417a-8aad-015961d2398a" providerId="ADAL" clId="{11399C9D-C80F-4034-B5A9-5D4412665CB8}" dt="2025-07-08T00:13:20.938" v="106" actId="1076"/>
          <ac:picMkLst>
            <pc:docMk/>
            <pc:sldMk cId="3107942883" sldId="256"/>
            <ac:picMk id="36" creationId="{0ECE78BB-5C61-54A8-3956-2F9CB90F3175}"/>
          </ac:picMkLst>
        </pc:picChg>
        <pc:picChg chg="add mod">
          <ac:chgData name="Castiello de Obeso, Santiago" userId="b4fc0b8e-1f0e-417a-8aad-015961d2398a" providerId="ADAL" clId="{11399C9D-C80F-4034-B5A9-5D4412665CB8}" dt="2025-07-08T00:13:20.938" v="106" actId="1076"/>
          <ac:picMkLst>
            <pc:docMk/>
            <pc:sldMk cId="3107942883" sldId="256"/>
            <ac:picMk id="44" creationId="{474FC03E-22F6-6FB1-A76E-B22A41BAD475}"/>
          </ac:picMkLst>
        </pc:picChg>
        <pc:picChg chg="add mod">
          <ac:chgData name="Castiello de Obeso, Santiago" userId="b4fc0b8e-1f0e-417a-8aad-015961d2398a" providerId="ADAL" clId="{11399C9D-C80F-4034-B5A9-5D4412665CB8}" dt="2025-07-08T00:13:20.938" v="106" actId="1076"/>
          <ac:picMkLst>
            <pc:docMk/>
            <pc:sldMk cId="3107942883" sldId="256"/>
            <ac:picMk id="47" creationId="{FC101462-3163-9506-1965-2C29F557BAAF}"/>
          </ac:picMkLst>
        </pc:picChg>
        <pc:picChg chg="add mod">
          <ac:chgData name="Castiello de Obeso, Santiago" userId="b4fc0b8e-1f0e-417a-8aad-015961d2398a" providerId="ADAL" clId="{11399C9D-C80F-4034-B5A9-5D4412665CB8}" dt="2025-07-08T00:13:20.938" v="106" actId="1076"/>
          <ac:picMkLst>
            <pc:docMk/>
            <pc:sldMk cId="3107942883" sldId="256"/>
            <ac:picMk id="48" creationId="{DC2C5F86-7CDF-41D7-D7B2-4F903CCC9F94}"/>
          </ac:picMkLst>
        </pc:picChg>
        <pc:picChg chg="add del mod">
          <ac:chgData name="Castiello de Obeso, Santiago" userId="b4fc0b8e-1f0e-417a-8aad-015961d2398a" providerId="ADAL" clId="{11399C9D-C80F-4034-B5A9-5D4412665CB8}" dt="2025-07-08T00:15:05.459" v="201" actId="21"/>
          <ac:picMkLst>
            <pc:docMk/>
            <pc:sldMk cId="3107942883" sldId="256"/>
            <ac:picMk id="64" creationId="{F6152016-CC6F-B71D-E195-DF450CD8DA0D}"/>
          </ac:picMkLst>
        </pc:picChg>
      </pc:sldChg>
      <pc:sldChg chg="modSp del mod">
        <pc:chgData name="Castiello de Obeso, Santiago" userId="b4fc0b8e-1f0e-417a-8aad-015961d2398a" providerId="ADAL" clId="{11399C9D-C80F-4034-B5A9-5D4412665CB8}" dt="2025-07-08T00:14:56.884" v="199" actId="47"/>
        <pc:sldMkLst>
          <pc:docMk/>
          <pc:sldMk cId="2133495169" sldId="257"/>
        </pc:sldMkLst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16" creationId="{5462F447-CA53-9B9A-1865-ADA995A0A9E6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29" creationId="{19B997D4-CCB9-BE8C-6964-725223FAAFBB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31" creationId="{D5139E76-A61C-9D07-91B6-043018AC913D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32" creationId="{6402A69A-7C90-88A4-D6C1-AEF9F7A1838E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33" creationId="{B6A7ABC0-2D6E-1CA2-BD14-11108EF363F3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k cId="2133495169" sldId="257"/>
            <ac:spMk id="112" creationId="{690540AF-8CF8-27F0-2B0A-EDAFFBB85252}"/>
          </ac:spMkLst>
        </pc:spChg>
        <pc:spChg chg="mod">
          <ac:chgData name="Castiello de Obeso, Santiago" userId="b4fc0b8e-1f0e-417a-8aad-015961d2398a" providerId="ADAL" clId="{11399C9D-C80F-4034-B5A9-5D4412665CB8}" dt="2025-07-08T00:13:06.935" v="83" actId="1035"/>
          <ac:spMkLst>
            <pc:docMk/>
            <pc:sldMk cId="2133495169" sldId="257"/>
            <ac:spMk id="130" creationId="{350C2E66-C2A6-84ED-2FD5-F7B991CEC9D9}"/>
          </ac:spMkLst>
        </pc:spChg>
        <pc:spChg chg="mod">
          <ac:chgData name="Castiello de Obeso, Santiago" userId="b4fc0b8e-1f0e-417a-8aad-015961d2398a" providerId="ADAL" clId="{11399C9D-C80F-4034-B5A9-5D4412665CB8}" dt="2025-07-08T00:13:06.935" v="83" actId="1035"/>
          <ac:spMkLst>
            <pc:docMk/>
            <pc:sldMk cId="2133495169" sldId="257"/>
            <ac:spMk id="131" creationId="{AC3F4449-3D64-99E7-4042-218F87BEC683}"/>
          </ac:spMkLst>
        </pc:spChg>
        <pc:spChg chg="mod">
          <ac:chgData name="Castiello de Obeso, Santiago" userId="b4fc0b8e-1f0e-417a-8aad-015961d2398a" providerId="ADAL" clId="{11399C9D-C80F-4034-B5A9-5D4412665CB8}" dt="2025-07-08T00:13:06.935" v="83" actId="1035"/>
          <ac:spMkLst>
            <pc:docMk/>
            <pc:sldMk cId="2133495169" sldId="257"/>
            <ac:spMk id="132" creationId="{DFE32B96-0BB3-1D0B-5235-EF7D21665875}"/>
          </ac:spMkLst>
        </pc:spChg>
        <pc:spChg chg="mod">
          <ac:chgData name="Castiello de Obeso, Santiago" userId="b4fc0b8e-1f0e-417a-8aad-015961d2398a" providerId="ADAL" clId="{11399C9D-C80F-4034-B5A9-5D4412665CB8}" dt="2025-07-08T00:13:06.935" v="83" actId="1035"/>
          <ac:spMkLst>
            <pc:docMk/>
            <pc:sldMk cId="2133495169" sldId="257"/>
            <ac:spMk id="133" creationId="{63297555-A15E-C70E-9F5F-A21F5E10DE17}"/>
          </ac:spMkLst>
        </pc:sp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13" creationId="{096D3C54-C60F-18D5-1EE7-83F4010CCE32}"/>
          </ac:picMkLst>
        </pc:pic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14" creationId="{43C11364-19F5-EDFE-4727-684DBA33B8A6}"/>
          </ac:picMkLst>
        </pc:pic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16" creationId="{EC513D34-94EE-0AE6-F33A-4D708BE46426}"/>
          </ac:picMkLst>
        </pc:pic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24" creationId="{DE271C72-022E-B33C-7426-6ADB7CCE4D11}"/>
          </ac:picMkLst>
        </pc:pic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25" creationId="{77E60246-5412-1ADB-55EC-80C86E2F4DC7}"/>
          </ac:picMkLst>
        </pc:picChg>
        <pc:picChg chg="mod">
          <ac:chgData name="Castiello de Obeso, Santiago" userId="b4fc0b8e-1f0e-417a-8aad-015961d2398a" providerId="ADAL" clId="{11399C9D-C80F-4034-B5A9-5D4412665CB8}" dt="2025-07-08T00:13:06.935" v="83" actId="1035"/>
          <ac:picMkLst>
            <pc:docMk/>
            <pc:sldMk cId="2133495169" sldId="257"/>
            <ac:picMk id="127" creationId="{FD9F7AD2-EF0E-F63D-4A25-654D4C0C5F5D}"/>
          </ac:picMkLst>
        </pc:picChg>
      </pc:sldChg>
      <pc:sldMasterChg chg="modSp modSldLayout">
        <pc:chgData name="Castiello de Obeso, Santiago" userId="b4fc0b8e-1f0e-417a-8aad-015961d2398a" providerId="ADAL" clId="{11399C9D-C80F-4034-B5A9-5D4412665CB8}" dt="2025-07-08T00:12:17.786" v="0"/>
        <pc:sldMasterMkLst>
          <pc:docMk/>
          <pc:sldMasterMk cId="3432378364" sldId="2147483660"/>
        </pc:sldMasterMkLst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asterMk cId="3432378364" sldId="2147483660"/>
            <ac:spMk id="2" creationId="{00000000-0000-0000-0000-000000000000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asterMk cId="3432378364" sldId="2147483660"/>
            <ac:spMk id="3" creationId="{00000000-0000-0000-0000-000000000000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asterMk cId="3432378364" sldId="2147483660"/>
            <ac:spMk id="4" creationId="{00000000-0000-0000-0000-000000000000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asterMk cId="3432378364" sldId="2147483660"/>
            <ac:spMk id="5" creationId="{00000000-0000-0000-0000-000000000000}"/>
          </ac:spMkLst>
        </pc:spChg>
        <pc:spChg chg="mod">
          <ac:chgData name="Castiello de Obeso, Santiago" userId="b4fc0b8e-1f0e-417a-8aad-015961d2398a" providerId="ADAL" clId="{11399C9D-C80F-4034-B5A9-5D4412665CB8}" dt="2025-07-08T00:12:17.786" v="0"/>
          <ac:spMkLst>
            <pc:docMk/>
            <pc:sldMasterMk cId="3432378364" sldId="2147483660"/>
            <ac:spMk id="6" creationId="{00000000-0000-0000-0000-000000000000}"/>
          </ac:spMkLst>
        </pc:sp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42896328" sldId="2147483661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896328" sldId="2147483661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896328" sldId="2147483661"/>
              <ac:spMk id="3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4240031913" sldId="2147483663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40031913" sldId="2147483663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40031913" sldId="2147483663"/>
              <ac:spMk id="3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1070596988" sldId="2147483664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1070596988" sldId="2147483664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1070596988" sldId="2147483664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3352569009" sldId="2147483665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352569009" sldId="2147483665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352569009" sldId="2147483665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352569009" sldId="2147483665"/>
              <ac:spMk id="4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352569009" sldId="2147483665"/>
              <ac:spMk id="5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352569009" sldId="2147483665"/>
              <ac:spMk id="6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3506115106" sldId="2147483668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506115106" sldId="2147483668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506115106" sldId="2147483668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506115106" sldId="2147483668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4231763201" sldId="2147483669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31763201" sldId="2147483669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31763201" sldId="2147483669"/>
              <ac:spMk id="3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4231763201" sldId="2147483669"/>
              <ac:spMk id="4" creationId="{00000000-0000-0000-0000-000000000000}"/>
            </ac:spMkLst>
          </pc:spChg>
        </pc:sldLayoutChg>
        <pc:sldLayoutChg chg="modSp">
          <pc:chgData name="Castiello de Obeso, Santiago" userId="b4fc0b8e-1f0e-417a-8aad-015961d2398a" providerId="ADAL" clId="{11399C9D-C80F-4034-B5A9-5D4412665CB8}" dt="2025-07-08T00:12:17.786" v="0"/>
          <pc:sldLayoutMkLst>
            <pc:docMk/>
            <pc:sldMasterMk cId="3432378364" sldId="2147483660"/>
            <pc:sldLayoutMk cId="39422961" sldId="2147483671"/>
          </pc:sldLayoutMkLst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9422961" sldId="2147483671"/>
              <ac:spMk id="2" creationId="{00000000-0000-0000-0000-000000000000}"/>
            </ac:spMkLst>
          </pc:spChg>
          <pc:spChg chg="mod">
            <ac:chgData name="Castiello de Obeso, Santiago" userId="b4fc0b8e-1f0e-417a-8aad-015961d2398a" providerId="ADAL" clId="{11399C9D-C80F-4034-B5A9-5D4412665CB8}" dt="2025-07-08T00:12:17.786" v="0"/>
            <ac:spMkLst>
              <pc:docMk/>
              <pc:sldMasterMk cId="3432378364" sldId="2147483660"/>
              <pc:sldLayoutMk cId="39422961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Castiello de Obeso, Santiago" userId="b4fc0b8e-1f0e-417a-8aad-015961d2398a" providerId="ADAL" clId="{47C0419E-94F4-4B3B-A3B7-E58CBE93F6DD}"/>
    <pc:docChg chg="undo custSel addSld modSld">
      <pc:chgData name="Castiello de Obeso, Santiago" userId="b4fc0b8e-1f0e-417a-8aad-015961d2398a" providerId="ADAL" clId="{47C0419E-94F4-4B3B-A3B7-E58CBE93F6DD}" dt="2025-07-07T17:45:01.888" v="317" actId="21"/>
      <pc:docMkLst>
        <pc:docMk/>
      </pc:docMkLst>
      <pc:sldChg chg="addSp delSp mod">
        <pc:chgData name="Castiello de Obeso, Santiago" userId="b4fc0b8e-1f0e-417a-8aad-015961d2398a" providerId="ADAL" clId="{47C0419E-94F4-4B3B-A3B7-E58CBE93F6DD}" dt="2025-07-07T17:36:05.417" v="1" actId="22"/>
        <pc:sldMkLst>
          <pc:docMk/>
          <pc:sldMk cId="3107942883" sldId="256"/>
        </pc:sldMkLst>
        <pc:spChg chg="add del">
          <ac:chgData name="Castiello de Obeso, Santiago" userId="b4fc0b8e-1f0e-417a-8aad-015961d2398a" providerId="ADAL" clId="{47C0419E-94F4-4B3B-A3B7-E58CBE93F6DD}" dt="2025-07-07T17:36:05.417" v="1" actId="22"/>
          <ac:spMkLst>
            <pc:docMk/>
            <pc:sldMk cId="3107942883" sldId="256"/>
            <ac:spMk id="24" creationId="{9CE2DD2A-F5D5-A2A4-3261-52F8F4A0EDEC}"/>
          </ac:spMkLst>
        </pc:spChg>
      </pc:sldChg>
      <pc:sldChg chg="addSp delSp modSp add mod">
        <pc:chgData name="Castiello de Obeso, Santiago" userId="b4fc0b8e-1f0e-417a-8aad-015961d2398a" providerId="ADAL" clId="{47C0419E-94F4-4B3B-A3B7-E58CBE93F6DD}" dt="2025-07-07T17:45:01.888" v="317" actId="21"/>
        <pc:sldMkLst>
          <pc:docMk/>
          <pc:sldMk cId="2133495169" sldId="257"/>
        </pc:sldMkLst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2" creationId="{2806AD0D-FA3A-8F7C-D317-B7D699272FC6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3" creationId="{5A6A92AD-9477-C1CE-BEAF-5428EFDC214B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4" creationId="{D6E05746-CC28-AE5E-BCB0-2681C8F0665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9" creationId="{E5E54244-4E4A-5F79-368E-9A1B72634C3A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10" creationId="{E70232B4-9DE5-C516-F5CF-82999AF07B64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15" creationId="{107CA3DF-ACE3-9BA1-0AEA-F7BC54E01427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24" creationId="{A30E84A2-7B8D-F67B-DA39-5A5FA7FA8BBF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4" creationId="{326E88E5-9C57-4706-8FA2-B2165D9A4294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5" creationId="{9A04465C-FE8E-FD95-9F98-47D7FEF6AD2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46" creationId="{69934A2C-3C09-79FE-F236-30E0510CE1D2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4" creationId="{230C1C97-89C8-ABD7-5ACE-D5F858DE12D1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5" creationId="{E6E301A5-442F-9A69-BF4C-499161F65CB9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67" creationId="{F57EEC27-C6C8-B4EE-D9FF-8BCFD86EFD60}"/>
          </ac:spMkLst>
        </pc:spChg>
        <pc:spChg chg="add mod">
          <ac:chgData name="Castiello de Obeso, Santiago" userId="b4fc0b8e-1f0e-417a-8aad-015961d2398a" providerId="ADAL" clId="{47C0419E-94F4-4B3B-A3B7-E58CBE93F6DD}" dt="2025-07-07T17:36:51.848" v="4"/>
          <ac:spMkLst>
            <pc:docMk/>
            <pc:sldMk cId="2133495169" sldId="257"/>
            <ac:spMk id="72" creationId="{02DF2E4C-B81A-81DF-BD62-569A8813221E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81" creationId="{363A3CBF-4001-0BBA-9B3E-06474BE97343}"/>
          </ac:spMkLst>
        </pc:spChg>
        <pc:spChg chg="del">
          <ac:chgData name="Castiello de Obeso, Santiago" userId="b4fc0b8e-1f0e-417a-8aad-015961d2398a" providerId="ADAL" clId="{47C0419E-94F4-4B3B-A3B7-E58CBE93F6DD}" dt="2025-07-07T17:36:18.684" v="3" actId="478"/>
          <ac:spMkLst>
            <pc:docMk/>
            <pc:sldMk cId="2133495169" sldId="257"/>
            <ac:spMk id="82" creationId="{31963097-7143-F5EE-91C6-68BF251C9ED8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83" creationId="{2FA6E387-FC3F-D05D-F69C-8335E2B1BD14}"/>
          </ac:spMkLst>
        </pc:spChg>
        <pc:spChg chg="add mod">
          <ac:chgData name="Castiello de Obeso, Santiago" userId="b4fc0b8e-1f0e-417a-8aad-015961d2398a" providerId="ADAL" clId="{47C0419E-94F4-4B3B-A3B7-E58CBE93F6DD}" dt="2025-07-07T17:37:20.419" v="5"/>
          <ac:spMkLst>
            <pc:docMk/>
            <pc:sldMk cId="2133495169" sldId="257"/>
            <ac:spMk id="92" creationId="{3A2335BD-8C22-8694-BCD2-9885DEDBC6EE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97" creationId="{8656A898-86DC-7F34-3941-E88BD77D51F7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98" creationId="{BF92A85F-F8BD-F639-709F-D983E39C0650}"/>
          </ac:spMkLst>
        </pc:spChg>
        <pc:spChg chg="add del mod">
          <ac:chgData name="Castiello de Obeso, Santiago" userId="b4fc0b8e-1f0e-417a-8aad-015961d2398a" providerId="ADAL" clId="{47C0419E-94F4-4B3B-A3B7-E58CBE93F6DD}" dt="2025-07-07T17:37:47.503" v="8" actId="478"/>
          <ac:spMkLst>
            <pc:docMk/>
            <pc:sldMk cId="2133495169" sldId="257"/>
            <ac:spMk id="107" creationId="{1867B0BE-9566-05B9-6E6A-1C28DD4C4F9A}"/>
          </ac:spMkLst>
        </pc:spChg>
        <pc:spChg chg="add mod">
          <ac:chgData name="Castiello de Obeso, Santiago" userId="b4fc0b8e-1f0e-417a-8aad-015961d2398a" providerId="ADAL" clId="{47C0419E-94F4-4B3B-A3B7-E58CBE93F6DD}" dt="2025-07-07T17:44:54.251" v="315" actId="1036"/>
          <ac:spMkLst>
            <pc:docMk/>
            <pc:sldMk cId="2133495169" sldId="257"/>
            <ac:spMk id="112" creationId="{690540AF-8CF8-27F0-2B0A-EDAFFBB85252}"/>
          </ac:spMkLst>
        </pc:spChg>
        <pc:spChg chg="add del mod">
          <ac:chgData name="Castiello de Obeso, Santiago" userId="b4fc0b8e-1f0e-417a-8aad-015961d2398a" providerId="ADAL" clId="{47C0419E-94F4-4B3B-A3B7-E58CBE93F6DD}" dt="2025-07-07T17:40:07.897" v="129" actId="478"/>
          <ac:spMkLst>
            <pc:docMk/>
            <pc:sldMk cId="2133495169" sldId="257"/>
            <ac:spMk id="129" creationId="{A392CF5D-69A2-6DA7-A099-A2DDAE130FF4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0" creationId="{350C2E66-C2A6-84ED-2FD5-F7B991CEC9D9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1" creationId="{AC3F4449-3D64-99E7-4042-218F87BEC683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2" creationId="{DFE32B96-0BB3-1D0B-5235-EF7D21665875}"/>
          </ac:spMkLst>
        </pc:spChg>
        <pc:spChg chg="add mod">
          <ac:chgData name="Castiello de Obeso, Santiago" userId="b4fc0b8e-1f0e-417a-8aad-015961d2398a" providerId="ADAL" clId="{47C0419E-94F4-4B3B-A3B7-E58CBE93F6DD}" dt="2025-07-07T17:44:46.271" v="313" actId="1035"/>
          <ac:spMkLst>
            <pc:docMk/>
            <pc:sldMk cId="2133495169" sldId="257"/>
            <ac:spMk id="133" creationId="{63297555-A15E-C70E-9F5F-A21F5E10DE17}"/>
          </ac:spMkLst>
        </pc:spChg>
        <pc:grpChg chg="del">
          <ac:chgData name="Castiello de Obeso, Santiago" userId="b4fc0b8e-1f0e-417a-8aad-015961d2398a" providerId="ADAL" clId="{47C0419E-94F4-4B3B-A3B7-E58CBE93F6DD}" dt="2025-07-07T17:36:18.684" v="3" actId="478"/>
          <ac:grpSpMkLst>
            <pc:docMk/>
            <pc:sldMk cId="2133495169" sldId="257"/>
            <ac:grpSpMk id="78" creationId="{E7E0D999-3240-DA30-3300-9175E145D1FF}"/>
          </ac:grpSpMkLst>
        </pc:grpChg>
        <pc:grpChg chg="del">
          <ac:chgData name="Castiello de Obeso, Santiago" userId="b4fc0b8e-1f0e-417a-8aad-015961d2398a" providerId="ADAL" clId="{47C0419E-94F4-4B3B-A3B7-E58CBE93F6DD}" dt="2025-07-07T17:36:18.684" v="3" actId="478"/>
          <ac:grpSpMkLst>
            <pc:docMk/>
            <pc:sldMk cId="2133495169" sldId="257"/>
            <ac:grpSpMk id="79" creationId="{52861D9F-F458-62B3-58AC-F0890FFA7627}"/>
          </ac:grpSpMkLst>
        </pc:grpChg>
        <pc:picChg chg="add mod">
          <ac:chgData name="Castiello de Obeso, Santiago" userId="b4fc0b8e-1f0e-417a-8aad-015961d2398a" providerId="ADAL" clId="{47C0419E-94F4-4B3B-A3B7-E58CBE93F6DD}" dt="2025-07-07T17:36:51.848" v="4"/>
          <ac:picMkLst>
            <pc:docMk/>
            <pc:sldMk cId="2133495169" sldId="257"/>
            <ac:picMk id="76" creationId="{5F3A102A-0D25-0C6F-FA9C-D23AF1A9BE1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4" creationId="{656862FC-EB22-2A92-D1DE-957D0F7F1972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5" creationId="{F6FAEBC6-2A80-CA6D-379B-80DC93F15B54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87" creationId="{C1C82B45-2970-CF7D-7A36-09C40FAF18F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0" creationId="{CB740B0F-920B-61E4-DFA3-F35AB87185EA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3" creationId="{9B26BBEB-5189-CDD4-F054-44F2B6504059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4" creationId="{88DBB7D5-9B7F-33F8-104E-5232EDC659C0}"/>
          </ac:picMkLst>
        </pc:picChg>
        <pc:picChg chg="add mod">
          <ac:chgData name="Castiello de Obeso, Santiago" userId="b4fc0b8e-1f0e-417a-8aad-015961d2398a" providerId="ADAL" clId="{47C0419E-94F4-4B3B-A3B7-E58CBE93F6DD}" dt="2025-07-07T17:37:20.419" v="5"/>
          <ac:picMkLst>
            <pc:docMk/>
            <pc:sldMk cId="2133495169" sldId="257"/>
            <ac:picMk id="96" creationId="{E6E46E4E-DE12-E7FA-0DE7-1779168CB684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0" creationId="{1B1204A9-29AE-BEEA-4E91-C24FEBEF1CE3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1" creationId="{B5AA3B63-DD6F-9BD3-34EF-95129AF761B2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2" creationId="{7585A1F8-9D32-E20A-B689-EDD5CD51D6FF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3" creationId="{6E948F8F-09C6-188C-B8BE-277AE77E8C18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5" creationId="{717E8E6F-93F6-5BD0-9BCA-434B141A1667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8" creationId="{8098C3A3-2D47-03B9-7869-DCE34F4868A9}"/>
          </ac:picMkLst>
        </pc:picChg>
        <pc:picChg chg="add del mod">
          <ac:chgData name="Castiello de Obeso, Santiago" userId="b4fc0b8e-1f0e-417a-8aad-015961d2398a" providerId="ADAL" clId="{47C0419E-94F4-4B3B-A3B7-E58CBE93F6DD}" dt="2025-07-07T17:37:47.503" v="8" actId="478"/>
          <ac:picMkLst>
            <pc:docMk/>
            <pc:sldMk cId="2133495169" sldId="257"/>
            <ac:picMk id="109" creationId="{CFB474EF-F98F-BAC0-3B01-A576BD991DC3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3" creationId="{096D3C54-C60F-18D5-1EE7-83F4010CCE32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14" creationId="{43C11364-19F5-EDFE-4727-684DBA33B8A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5" creationId="{7991DB8B-BC00-410B-7787-F89B859E7089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6" creationId="{EC513D34-94EE-0AE6-F33A-4D708BE4642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7" creationId="{99E8C8DE-D984-26FE-EE26-AA8DAC952276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8" creationId="{0B03CAF0-E9B7-7DC3-C76A-179CD13BA125}"/>
          </ac:picMkLst>
        </pc:picChg>
        <pc:picChg chg="add mod">
          <ac:chgData name="Castiello de Obeso, Santiago" userId="b4fc0b8e-1f0e-417a-8aad-015961d2398a" providerId="ADAL" clId="{47C0419E-94F4-4B3B-A3B7-E58CBE93F6DD}" dt="2025-07-07T17:40:46.661" v="136" actId="1076"/>
          <ac:picMkLst>
            <pc:docMk/>
            <pc:sldMk cId="2133495169" sldId="257"/>
            <ac:picMk id="119" creationId="{B2FD680C-7324-924F-5E7F-7E5917D5D5C6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0" creationId="{CF24E7DA-05F6-B7DE-07E9-E6030E25DF89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1" creationId="{880B979F-C441-5911-DF68-99B7B8D6AFCA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2" creationId="{E2D9A7BF-1617-A04D-0196-F94B6452AE9C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3" creationId="{2F4D537B-954E-F3E6-BF36-EFD8C37008FD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4" creationId="{DE271C72-022E-B33C-7426-6ADB7CCE4D11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5" creationId="{77E60246-5412-1ADB-55EC-80C86E2F4DC7}"/>
          </ac:picMkLst>
        </pc:picChg>
        <pc:picChg chg="add mod">
          <ac:chgData name="Castiello de Obeso, Santiago" userId="b4fc0b8e-1f0e-417a-8aad-015961d2398a" providerId="ADAL" clId="{47C0419E-94F4-4B3B-A3B7-E58CBE93F6DD}" dt="2025-07-07T17:40:24.912" v="134" actId="1037"/>
          <ac:picMkLst>
            <pc:docMk/>
            <pc:sldMk cId="2133495169" sldId="257"/>
            <ac:picMk id="126" creationId="{37166B46-9C2A-F81D-5433-F79B6AECC9DC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7" creationId="{FD9F7AD2-EF0E-F63D-4A25-654D4C0C5F5D}"/>
          </ac:picMkLst>
        </pc:picChg>
        <pc:picChg chg="add mod">
          <ac:chgData name="Castiello de Obeso, Santiago" userId="b4fc0b8e-1f0e-417a-8aad-015961d2398a" providerId="ADAL" clId="{47C0419E-94F4-4B3B-A3B7-E58CBE93F6DD}" dt="2025-07-07T17:44:40.605" v="303" actId="1035"/>
          <ac:picMkLst>
            <pc:docMk/>
            <pc:sldMk cId="2133495169" sldId="257"/>
            <ac:picMk id="128" creationId="{4E3D1060-F093-19B3-C9E4-17B973F31570}"/>
          </ac:picMkLst>
        </pc:picChg>
        <pc:picChg chg="add del">
          <ac:chgData name="Castiello de Obeso, Santiago" userId="b4fc0b8e-1f0e-417a-8aad-015961d2398a" providerId="ADAL" clId="{47C0419E-94F4-4B3B-A3B7-E58CBE93F6DD}" dt="2025-07-07T17:45:01.888" v="317" actId="21"/>
          <ac:picMkLst>
            <pc:docMk/>
            <pc:sldMk cId="2133495169" sldId="257"/>
            <ac:picMk id="134" creationId="{719870F3-253C-D96F-184E-6E96198B7110}"/>
          </ac:picMkLst>
        </pc:picChg>
        <pc:cxnChg chg="mod">
          <ac:chgData name="Castiello de Obeso, Santiago" userId="b4fc0b8e-1f0e-417a-8aad-015961d2398a" providerId="ADAL" clId="{47C0419E-94F4-4B3B-A3B7-E58CBE93F6DD}" dt="2025-07-07T17:36:18.684" v="3" actId="478"/>
          <ac:cxnSpMkLst>
            <pc:docMk/>
            <pc:sldMk cId="2133495169" sldId="257"/>
            <ac:cxnSpMk id="34" creationId="{A1F56F35-A6A8-FBBA-EE06-805BEFBD4587}"/>
          </ac:cxnSpMkLst>
        </pc:cxnChg>
        <pc:cxnChg chg="mod">
          <ac:chgData name="Castiello de Obeso, Santiago" userId="b4fc0b8e-1f0e-417a-8aad-015961d2398a" providerId="ADAL" clId="{47C0419E-94F4-4B3B-A3B7-E58CBE93F6DD}" dt="2025-07-07T17:36:18.684" v="3" actId="478"/>
          <ac:cxnSpMkLst>
            <pc:docMk/>
            <pc:sldMk cId="2133495169" sldId="257"/>
            <ac:cxnSpMk id="43" creationId="{AA73BE93-9121-A9CF-3464-D6D23247538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2356703"/>
            <a:ext cx="9792415" cy="5013407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7563446"/>
            <a:ext cx="8640366" cy="3476717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65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766678"/>
            <a:ext cx="2484105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766678"/>
            <a:ext cx="730831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0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1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3590057"/>
            <a:ext cx="9936421" cy="599008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9636813"/>
            <a:ext cx="9936421" cy="315004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11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3833390"/>
            <a:ext cx="4896207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3833390"/>
            <a:ext cx="4896207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97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766681"/>
            <a:ext cx="9936421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3530053"/>
            <a:ext cx="4873706" cy="1730025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5260078"/>
            <a:ext cx="4873706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3530053"/>
            <a:ext cx="4897708" cy="1730025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5260078"/>
            <a:ext cx="489770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68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01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6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960014"/>
            <a:ext cx="3715657" cy="3360050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2073367"/>
            <a:ext cx="5832247" cy="10233485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320064"/>
            <a:ext cx="3715657" cy="8003453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1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960014"/>
            <a:ext cx="3715657" cy="3360050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2073367"/>
            <a:ext cx="5832247" cy="10233485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320064"/>
            <a:ext cx="3715657" cy="8003453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32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766681"/>
            <a:ext cx="9936421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3833390"/>
            <a:ext cx="9936421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3346867"/>
            <a:ext cx="259211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6DF-BA92-4528-9408-78754F687A5A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3346867"/>
            <a:ext cx="388816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3346867"/>
            <a:ext cx="259211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57BA-240E-4BCF-B11B-135D43EFEB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85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612EB0B2-B3C3-101B-74C4-3E512E3DF565}"/>
              </a:ext>
            </a:extLst>
          </p:cNvPr>
          <p:cNvGrpSpPr/>
          <p:nvPr/>
        </p:nvGrpSpPr>
        <p:grpSpPr>
          <a:xfrm>
            <a:off x="863957" y="9449403"/>
            <a:ext cx="9036856" cy="4773817"/>
            <a:chOff x="1429657" y="1100667"/>
            <a:chExt cx="9563601" cy="5052076"/>
          </a:xfrm>
        </p:grpSpPr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80405113-7932-951E-1E7E-032B2F47CE20}"/>
                </a:ext>
              </a:extLst>
            </p:cNvPr>
            <p:cNvSpPr/>
            <p:nvPr/>
          </p:nvSpPr>
          <p:spPr>
            <a:xfrm>
              <a:off x="401078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8" name="Arrow: Up 67">
              <a:extLst>
                <a:ext uri="{FF2B5EF4-FFF2-40B4-BE49-F238E27FC236}">
                  <a16:creationId xmlns:a16="http://schemas.microsoft.com/office/drawing/2014/main" id="{4FEA5C1A-AC2F-B629-E689-AA13320C45DE}"/>
                </a:ext>
              </a:extLst>
            </p:cNvPr>
            <p:cNvSpPr/>
            <p:nvPr/>
          </p:nvSpPr>
          <p:spPr>
            <a:xfrm>
              <a:off x="5192485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9" name="Arrow: Up 68">
              <a:extLst>
                <a:ext uri="{FF2B5EF4-FFF2-40B4-BE49-F238E27FC236}">
                  <a16:creationId xmlns:a16="http://schemas.microsoft.com/office/drawing/2014/main" id="{A435D1A2-0434-AA49-7B0D-B88C8661E60F}"/>
                </a:ext>
              </a:extLst>
            </p:cNvPr>
            <p:cNvSpPr/>
            <p:nvPr/>
          </p:nvSpPr>
          <p:spPr>
            <a:xfrm>
              <a:off x="6449787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0" name="Arrow: Up 69">
              <a:extLst>
                <a:ext uri="{FF2B5EF4-FFF2-40B4-BE49-F238E27FC236}">
                  <a16:creationId xmlns:a16="http://schemas.microsoft.com/office/drawing/2014/main" id="{3F1D5DCC-8D78-6AE1-17AE-C0436BD987CA}"/>
                </a:ext>
              </a:extLst>
            </p:cNvPr>
            <p:cNvSpPr/>
            <p:nvPr/>
          </p:nvSpPr>
          <p:spPr>
            <a:xfrm>
              <a:off x="7631491" y="2437638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C7D83E3E-CCCA-A17B-8A69-DCBC644AFA7C}"/>
                </a:ext>
              </a:extLst>
            </p:cNvPr>
            <p:cNvSpPr/>
            <p:nvPr/>
          </p:nvSpPr>
          <p:spPr>
            <a:xfrm>
              <a:off x="1605971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7" name="Arrow: Up 56">
              <a:extLst>
                <a:ext uri="{FF2B5EF4-FFF2-40B4-BE49-F238E27FC236}">
                  <a16:creationId xmlns:a16="http://schemas.microsoft.com/office/drawing/2014/main" id="{52F21FE4-61D8-2A5F-B70F-64D2F7B20E44}"/>
                </a:ext>
              </a:extLst>
            </p:cNvPr>
            <p:cNvSpPr/>
            <p:nvPr/>
          </p:nvSpPr>
          <p:spPr>
            <a:xfrm>
              <a:off x="2770572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5FCB012E-EAA6-E371-07ED-FBD8044ECDAE}"/>
                </a:ext>
              </a:extLst>
            </p:cNvPr>
            <p:cNvSpPr/>
            <p:nvPr/>
          </p:nvSpPr>
          <p:spPr>
            <a:xfrm>
              <a:off x="4010781" y="4390241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33389321-ACE5-10AF-7F2A-8CA4ADFC424D}"/>
                </a:ext>
              </a:extLst>
            </p:cNvPr>
            <p:cNvSpPr/>
            <p:nvPr/>
          </p:nvSpPr>
          <p:spPr>
            <a:xfrm>
              <a:off x="5222724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AD273C52-8A35-D15A-D4A5-6C601B722793}"/>
                </a:ext>
              </a:extLst>
            </p:cNvPr>
            <p:cNvSpPr/>
            <p:nvPr/>
          </p:nvSpPr>
          <p:spPr>
            <a:xfrm>
              <a:off x="6461276" y="4390240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1" name="Arrow: Up 60">
              <a:extLst>
                <a:ext uri="{FF2B5EF4-FFF2-40B4-BE49-F238E27FC236}">
                  <a16:creationId xmlns:a16="http://schemas.microsoft.com/office/drawing/2014/main" id="{F14CBF53-9CB4-D1AB-87DB-2827A255DAA4}"/>
                </a:ext>
              </a:extLst>
            </p:cNvPr>
            <p:cNvSpPr/>
            <p:nvPr/>
          </p:nvSpPr>
          <p:spPr>
            <a:xfrm>
              <a:off x="7673219" y="4390239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2" name="Arrow: Up 61">
              <a:extLst>
                <a:ext uri="{FF2B5EF4-FFF2-40B4-BE49-F238E27FC236}">
                  <a16:creationId xmlns:a16="http://schemas.microsoft.com/office/drawing/2014/main" id="{BEBE1ECC-8120-E285-FB50-2A062647271F}"/>
                </a:ext>
              </a:extLst>
            </p:cNvPr>
            <p:cNvSpPr/>
            <p:nvPr/>
          </p:nvSpPr>
          <p:spPr>
            <a:xfrm>
              <a:off x="8885162" y="4386387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63" name="Arrow: Up 62">
              <a:extLst>
                <a:ext uri="{FF2B5EF4-FFF2-40B4-BE49-F238E27FC236}">
                  <a16:creationId xmlns:a16="http://schemas.microsoft.com/office/drawing/2014/main" id="{7C8CE6EF-BA1C-5F82-721C-F7EF8382ADB4}"/>
                </a:ext>
              </a:extLst>
            </p:cNvPr>
            <p:cNvSpPr/>
            <p:nvPr/>
          </p:nvSpPr>
          <p:spPr>
            <a:xfrm>
              <a:off x="10097105" y="4386386"/>
              <a:ext cx="765524" cy="1189067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0A598C-D015-AFA9-CE30-988C52D6B2EF}"/>
                </a:ext>
              </a:extLst>
            </p:cNvPr>
            <p:cNvSpPr/>
            <p:nvPr/>
          </p:nvSpPr>
          <p:spPr>
            <a:xfrm>
              <a:off x="1429657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C9CCD-BFB5-D2D4-7EC1-74E16F59C8C8}"/>
                </a:ext>
              </a:extLst>
            </p:cNvPr>
            <p:cNvSpPr/>
            <p:nvPr/>
          </p:nvSpPr>
          <p:spPr>
            <a:xfrm>
              <a:off x="2641600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552CD5-3C06-7357-A2F9-07C4D6F2371B}"/>
                </a:ext>
              </a:extLst>
            </p:cNvPr>
            <p:cNvSpPr/>
            <p:nvPr/>
          </p:nvSpPr>
          <p:spPr>
            <a:xfrm>
              <a:off x="3853543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9C0D5-89F7-2DD0-BECE-71AFA1F1DF91}"/>
                </a:ext>
              </a:extLst>
            </p:cNvPr>
            <p:cNvSpPr/>
            <p:nvPr/>
          </p:nvSpPr>
          <p:spPr>
            <a:xfrm>
              <a:off x="5065486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12DF66-0855-AD71-AD9C-430F23325FCD}"/>
                </a:ext>
              </a:extLst>
            </p:cNvPr>
            <p:cNvSpPr/>
            <p:nvPr/>
          </p:nvSpPr>
          <p:spPr>
            <a:xfrm>
              <a:off x="6277429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673221-F8E9-B02F-660D-DF5D8E800E4A}"/>
                </a:ext>
              </a:extLst>
            </p:cNvPr>
            <p:cNvSpPr/>
            <p:nvPr/>
          </p:nvSpPr>
          <p:spPr>
            <a:xfrm>
              <a:off x="7489372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AA2A74-9797-40CE-D3D8-64BDC91010CD}"/>
                </a:ext>
              </a:extLst>
            </p:cNvPr>
            <p:cNvSpPr/>
            <p:nvPr/>
          </p:nvSpPr>
          <p:spPr>
            <a:xfrm>
              <a:off x="8701315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06160-10CC-5B16-8F7A-B90A23A757F2}"/>
                </a:ext>
              </a:extLst>
            </p:cNvPr>
            <p:cNvSpPr/>
            <p:nvPr/>
          </p:nvSpPr>
          <p:spPr>
            <a:xfrm>
              <a:off x="9913258" y="507274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EC6E6D-8EBF-2887-4522-56AFC0C7E882}"/>
                </a:ext>
              </a:extLst>
            </p:cNvPr>
            <p:cNvSpPr/>
            <p:nvPr/>
          </p:nvSpPr>
          <p:spPr>
            <a:xfrm>
              <a:off x="3853543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9313A7-652B-1FF3-C4CE-7723D0A7E423}"/>
                </a:ext>
              </a:extLst>
            </p:cNvPr>
            <p:cNvSpPr/>
            <p:nvPr/>
          </p:nvSpPr>
          <p:spPr>
            <a:xfrm>
              <a:off x="5065486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838EA37-F85C-930C-10A5-045ECB8F31C8}"/>
                </a:ext>
              </a:extLst>
            </p:cNvPr>
            <p:cNvSpPr/>
            <p:nvPr/>
          </p:nvSpPr>
          <p:spPr>
            <a:xfrm>
              <a:off x="6277429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5C9D04-1103-22F4-C5CA-FDF9CB3C5D78}"/>
                </a:ext>
              </a:extLst>
            </p:cNvPr>
            <p:cNvSpPr/>
            <p:nvPr/>
          </p:nvSpPr>
          <p:spPr>
            <a:xfrm>
              <a:off x="7489372" y="308670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90" dirty="0">
                  <a:solidFill>
                    <a:schemeClr val="tx1"/>
                  </a:solidFill>
                </a:rPr>
                <a:t>MM</a:t>
              </a:r>
              <a:r>
                <a:rPr lang="en-GB" sz="189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F0CBF4-BE94-490B-A5BC-42B1942E6340}"/>
                </a:ext>
              </a:extLst>
            </p:cNvPr>
            <p:cNvSpPr/>
            <p:nvPr/>
          </p:nvSpPr>
          <p:spPr>
            <a:xfrm>
              <a:off x="5005009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S←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45815D-5074-E72A-C357-E1EACF3BF321}"/>
                </a:ext>
              </a:extLst>
            </p:cNvPr>
            <p:cNvSpPr/>
            <p:nvPr/>
          </p:nvSpPr>
          <p:spPr>
            <a:xfrm>
              <a:off x="6216952" y="1100667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46" dirty="0">
                  <a:solidFill>
                    <a:schemeClr val="tx1"/>
                  </a:solidFill>
                </a:rPr>
                <a:t>→N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B86DDC3-BEA7-C3B8-4B58-9677B2E8DF86}"/>
                </a:ext>
              </a:extLst>
            </p:cNvPr>
            <p:cNvCxnSpPr>
              <a:cxnSpLocks/>
              <a:stCxn id="6" idx="0"/>
              <a:endCxn id="17" idx="4"/>
            </p:cNvCxnSpPr>
            <p:nvPr/>
          </p:nvCxnSpPr>
          <p:spPr>
            <a:xfrm flipV="1">
              <a:off x="3181600" y="4166705"/>
              <a:ext cx="1211943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332EEE3-05DF-C6A8-5DDF-F69E0581E646}"/>
                </a:ext>
              </a:extLst>
            </p:cNvPr>
            <p:cNvCxnSpPr>
              <a:cxnSpLocks/>
              <a:stCxn id="6" idx="0"/>
              <a:endCxn id="20" idx="4"/>
            </p:cNvCxnSpPr>
            <p:nvPr/>
          </p:nvCxnSpPr>
          <p:spPr>
            <a:xfrm flipV="1">
              <a:off x="3181600" y="4166705"/>
              <a:ext cx="4847772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C9A940F-6633-B831-A67E-26E50C9B7D3A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V="1">
              <a:off x="3181600" y="4166705"/>
              <a:ext cx="363582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024A92-0593-42F9-0CE3-E35895C8DBE0}"/>
                </a:ext>
              </a:extLst>
            </p:cNvPr>
            <p:cNvCxnSpPr>
              <a:cxnSpLocks/>
              <a:stCxn id="6" idx="0"/>
              <a:endCxn id="18" idx="4"/>
            </p:cNvCxnSpPr>
            <p:nvPr/>
          </p:nvCxnSpPr>
          <p:spPr>
            <a:xfrm flipV="1">
              <a:off x="3181600" y="4166705"/>
              <a:ext cx="242388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83E6F1-7366-5D1E-5FD9-197ACEC34B94}"/>
                </a:ext>
              </a:extLst>
            </p:cNvPr>
            <p:cNvCxnSpPr>
              <a:cxnSpLocks/>
              <a:stCxn id="17" idx="0"/>
              <a:endCxn id="22" idx="4"/>
            </p:cNvCxnSpPr>
            <p:nvPr/>
          </p:nvCxnSpPr>
          <p:spPr>
            <a:xfrm flipV="1">
              <a:off x="4393543" y="2180667"/>
              <a:ext cx="2363409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3DB0DF-900D-F068-BF63-B765E2B0908B}"/>
                </a:ext>
              </a:extLst>
            </p:cNvPr>
            <p:cNvCxnSpPr>
              <a:cxnSpLocks/>
              <a:stCxn id="17" idx="0"/>
              <a:endCxn id="21" idx="4"/>
            </p:cNvCxnSpPr>
            <p:nvPr/>
          </p:nvCxnSpPr>
          <p:spPr>
            <a:xfrm flipV="1">
              <a:off x="4393543" y="2180667"/>
              <a:ext cx="1151466" cy="9060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D5EF3EE-A610-1ECF-1414-253844091A62}"/>
              </a:ext>
            </a:extLst>
          </p:cNvPr>
          <p:cNvGrpSpPr/>
          <p:nvPr/>
        </p:nvGrpSpPr>
        <p:grpSpPr>
          <a:xfrm>
            <a:off x="7931480" y="9401040"/>
            <a:ext cx="3156902" cy="2971326"/>
            <a:chOff x="669868" y="341975"/>
            <a:chExt cx="3340913" cy="31445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25B064-FFAD-AABD-9658-2A2E31AF6EAC}"/>
                </a:ext>
              </a:extLst>
            </p:cNvPr>
            <p:cNvSpPr txBox="1"/>
            <p:nvPr/>
          </p:nvSpPr>
          <p:spPr>
            <a:xfrm>
              <a:off x="669868" y="341975"/>
              <a:ext cx="3340913" cy="3144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701" b="1" dirty="0"/>
                <a:t>Legend:</a:t>
              </a:r>
            </a:p>
            <a:p>
              <a:endParaRPr lang="en-GB" sz="850" dirty="0"/>
            </a:p>
            <a:p>
              <a:r>
                <a:rPr lang="en-GB" sz="1701" dirty="0"/>
                <a:t>A, … H = Input cues</a:t>
              </a:r>
            </a:p>
            <a:p>
              <a:endParaRPr lang="en-GB" sz="1701" dirty="0"/>
            </a:p>
            <a:p>
              <a:r>
                <a:rPr lang="en-GB" sz="1701" dirty="0" err="1"/>
                <a:t>MM</a:t>
              </a:r>
              <a:r>
                <a:rPr lang="en-GB" sz="1701" baseline="-25000" dirty="0" err="1"/>
                <a:t>i</a:t>
              </a:r>
              <a:r>
                <a:rPr lang="en-GB" sz="1701" dirty="0"/>
                <a:t>    = Multi-modal unit </a:t>
              </a:r>
              <a:r>
                <a:rPr lang="en-GB" sz="1701" dirty="0" err="1"/>
                <a:t>i</a:t>
              </a:r>
              <a:r>
                <a:rPr lang="en-GB" sz="1701" i="1" dirty="0" err="1"/>
                <a:t>th</a:t>
              </a:r>
              <a:r>
                <a:rPr lang="en-GB" sz="1701" dirty="0"/>
                <a:t> </a:t>
              </a:r>
            </a:p>
            <a:p>
              <a:r>
                <a:rPr lang="en-GB" sz="1701" dirty="0"/>
                <a:t>	</a:t>
              </a:r>
              <a:br>
                <a:rPr lang="en-GB" sz="1701" dirty="0"/>
              </a:br>
              <a:r>
                <a:rPr lang="en-GB" sz="1701" dirty="0"/>
                <a:t>            = Full connectivity</a:t>
              </a:r>
              <a:br>
                <a:rPr lang="en-GB" sz="1701" dirty="0"/>
              </a:br>
              <a:br>
                <a:rPr lang="en-GB" sz="1701" dirty="0"/>
              </a:br>
              <a:r>
                <a:rPr lang="en-GB" sz="1701" dirty="0"/>
                <a:t>            = neurocomputational unit</a:t>
              </a:r>
            </a:p>
            <a:p>
              <a:endParaRPr lang="en-GB" sz="1701" dirty="0"/>
            </a:p>
            <a:p>
              <a:r>
                <a:rPr lang="en-GB" sz="1701" dirty="0"/>
                <a:t>            = connection</a:t>
              </a:r>
            </a:p>
            <a:p>
              <a:endParaRPr lang="en-GB" sz="850" dirty="0"/>
            </a:p>
          </p:txBody>
        </p:sp>
        <p:sp>
          <p:nvSpPr>
            <p:cNvPr id="71" name="Arrow: Up 70">
              <a:extLst>
                <a:ext uri="{FF2B5EF4-FFF2-40B4-BE49-F238E27FC236}">
                  <a16:creationId xmlns:a16="http://schemas.microsoft.com/office/drawing/2014/main" id="{BDBE6726-984A-0DCF-7E6C-4DC9449583D1}"/>
                </a:ext>
              </a:extLst>
            </p:cNvPr>
            <p:cNvSpPr/>
            <p:nvPr/>
          </p:nvSpPr>
          <p:spPr>
            <a:xfrm>
              <a:off x="748592" y="1833937"/>
              <a:ext cx="432000" cy="43200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9E17ED9-3286-2984-BF68-74661E8950EC}"/>
                </a:ext>
              </a:extLst>
            </p:cNvPr>
            <p:cNvSpPr/>
            <p:nvPr/>
          </p:nvSpPr>
          <p:spPr>
            <a:xfrm>
              <a:off x="754087" y="2391781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646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24FB74-0A11-D28E-DAE2-E5347D8CE86B}"/>
                </a:ext>
              </a:extLst>
            </p:cNvPr>
            <p:cNvCxnSpPr>
              <a:cxnSpLocks/>
            </p:cNvCxnSpPr>
            <p:nvPr/>
          </p:nvCxnSpPr>
          <p:spPr>
            <a:xfrm>
              <a:off x="804403" y="3150853"/>
              <a:ext cx="4320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D0B43A0-EB2A-B77B-34D7-620E8FC285C5}"/>
              </a:ext>
            </a:extLst>
          </p:cNvPr>
          <p:cNvSpPr txBox="1"/>
          <p:nvPr/>
        </p:nvSpPr>
        <p:spPr>
          <a:xfrm>
            <a:off x="485044" y="9345051"/>
            <a:ext cx="2971366" cy="102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/>
              <a:t>C. 	Network 	Architecture</a:t>
            </a:r>
            <a:endParaRPr lang="en-GB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F2326-B122-3A03-17D1-79F4A006D2DB}"/>
              </a:ext>
            </a:extLst>
          </p:cNvPr>
          <p:cNvSpPr txBox="1"/>
          <p:nvPr/>
        </p:nvSpPr>
        <p:spPr>
          <a:xfrm>
            <a:off x="6249798" y="9713506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829A1-DF0F-DED0-A5A2-BB218269EB55}"/>
              </a:ext>
            </a:extLst>
          </p:cNvPr>
          <p:cNvSpPr txBox="1"/>
          <p:nvPr/>
        </p:nvSpPr>
        <p:spPr>
          <a:xfrm>
            <a:off x="1785449" y="11586670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BE781-BC1B-8BCC-E02F-F1945CB1B783}"/>
              </a:ext>
            </a:extLst>
          </p:cNvPr>
          <p:cNvSpPr txBox="1"/>
          <p:nvPr/>
        </p:nvSpPr>
        <p:spPr>
          <a:xfrm>
            <a:off x="9633448" y="13468679"/>
            <a:ext cx="152115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/>
              <p:nvPr/>
            </p:nvSpPr>
            <p:spPr>
              <a:xfrm>
                <a:off x="5316711" y="12718833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GB" sz="1701" dirty="0"/>
                  <a:t> Pearce-Hall-like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A55FAF-F879-0FBA-114B-F0BECCC4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11" y="12718833"/>
                <a:ext cx="2381203" cy="354071"/>
              </a:xfrm>
              <a:prstGeom prst="rect">
                <a:avLst/>
              </a:prstGeom>
              <a:blipFill>
                <a:blip r:embed="rId2"/>
                <a:stretch>
                  <a:fillRect t="-5085" b="-20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/>
              <p:nvPr/>
            </p:nvSpPr>
            <p:spPr>
              <a:xfrm>
                <a:off x="5303422" y="10840438"/>
                <a:ext cx="2381203" cy="3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70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GB" sz="1701" dirty="0"/>
                  <a:t>: Mackintosh-like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D9FA0-4C98-1926-50C6-EFA6A31F5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22" y="10840438"/>
                <a:ext cx="2381203" cy="354071"/>
              </a:xfrm>
              <a:prstGeom prst="rect">
                <a:avLst/>
              </a:prstGeom>
              <a:blipFill>
                <a:blip r:embed="rId3"/>
                <a:stretch>
                  <a:fillRect t="-5172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C0AC3E5-66AC-3B38-A45B-4A472D4744FA}"/>
              </a:ext>
            </a:extLst>
          </p:cNvPr>
          <p:cNvSpPr txBox="1"/>
          <p:nvPr/>
        </p:nvSpPr>
        <p:spPr>
          <a:xfrm>
            <a:off x="485044" y="33084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/>
              <a:t>A. 	Tasks</a:t>
            </a:r>
            <a:endParaRPr lang="en-GB" sz="3000" dirty="0"/>
          </a:p>
        </p:txBody>
      </p:sp>
      <p:pic>
        <p:nvPicPr>
          <p:cNvPr id="23" name="Picture 22" descr="A computer generated image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576F2418-7B57-36AB-D173-8BC9A7EC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3" y="1222732"/>
            <a:ext cx="4480000" cy="2520000"/>
          </a:xfrm>
          <a:prstGeom prst="rect">
            <a:avLst/>
          </a:prstGeom>
        </p:spPr>
      </p:pic>
      <p:pic>
        <p:nvPicPr>
          <p:cNvPr id="25" name="Picture 2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C1ECFFD-3C1C-4384-A957-D11746AF2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8" y="1220168"/>
            <a:ext cx="4480000" cy="25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B4B99-4803-26FE-543F-BFF8BCE07A25}"/>
              </a:ext>
            </a:extLst>
          </p:cNvPr>
          <p:cNvSpPr txBox="1"/>
          <p:nvPr/>
        </p:nvSpPr>
        <p:spPr>
          <a:xfrm>
            <a:off x="1054377" y="585836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1a and 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2D22B-ADA5-F54E-889E-56980C34EDC7}"/>
              </a:ext>
            </a:extLst>
          </p:cNvPr>
          <p:cNvSpPr txBox="1"/>
          <p:nvPr/>
        </p:nvSpPr>
        <p:spPr>
          <a:xfrm>
            <a:off x="6832187" y="601758"/>
            <a:ext cx="3600000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46" i="1" u="sng" dirty="0"/>
              <a:t>Experiment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65AA5-CB90-323B-5808-0500BE0C1594}"/>
              </a:ext>
            </a:extLst>
          </p:cNvPr>
          <p:cNvSpPr txBox="1"/>
          <p:nvPr/>
        </p:nvSpPr>
        <p:spPr>
          <a:xfrm>
            <a:off x="699694" y="3856646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Left or Right </a:t>
            </a:r>
            <a:br>
              <a:rPr lang="en-GB" sz="1701" dirty="0"/>
            </a:br>
            <a:r>
              <a:rPr lang="en-GB" sz="1701" dirty="0"/>
              <a:t>(Categories North or South)</a:t>
            </a:r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BE2D-130D-4580-E742-8D5D7252569D}"/>
              </a:ext>
            </a:extLst>
          </p:cNvPr>
          <p:cNvSpPr txBox="1"/>
          <p:nvPr/>
        </p:nvSpPr>
        <p:spPr>
          <a:xfrm>
            <a:off x="6396299" y="3850450"/>
            <a:ext cx="4471776" cy="113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1" dirty="0"/>
              <a:t>Response = Different/Similar Slider</a:t>
            </a:r>
          </a:p>
          <a:p>
            <a:pPr algn="ctr"/>
            <a:endParaRPr lang="en-GB" sz="1701" dirty="0"/>
          </a:p>
          <a:p>
            <a:pPr algn="ctr"/>
            <a:endParaRPr lang="en-GB" sz="1701" dirty="0"/>
          </a:p>
          <a:p>
            <a:pPr algn="ctr"/>
            <a:r>
              <a:rPr lang="en-GB" sz="1701" dirty="0"/>
              <a:t>Next trial until response….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875F-053B-45B6-8AE7-BF9FFF3314E7}"/>
              </a:ext>
            </a:extLst>
          </p:cNvPr>
          <p:cNvSpPr txBox="1"/>
          <p:nvPr/>
        </p:nvSpPr>
        <p:spPr>
          <a:xfrm>
            <a:off x="565734" y="5069617"/>
            <a:ext cx="3934492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/>
              <a:t>B. 	Fractal Sets</a:t>
            </a:r>
            <a:endParaRPr lang="en-GB" sz="3000" dirty="0"/>
          </a:p>
        </p:txBody>
      </p:sp>
      <p:pic>
        <p:nvPicPr>
          <p:cNvPr id="24" name="Picture 23" descr="A colorful fractal design&#10;&#10;Description automatically generated">
            <a:extLst>
              <a:ext uri="{FF2B5EF4-FFF2-40B4-BE49-F238E27FC236}">
                <a16:creationId xmlns:a16="http://schemas.microsoft.com/office/drawing/2014/main" id="{227983C3-19A0-06DB-6605-E95068323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7585" y="6425150"/>
            <a:ext cx="1218429" cy="1218429"/>
          </a:xfrm>
          <a:prstGeom prst="rect">
            <a:avLst/>
          </a:prstGeom>
        </p:spPr>
      </p:pic>
      <p:pic>
        <p:nvPicPr>
          <p:cNvPr id="28" name="Picture 27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A65A1C3E-E6B9-43C7-7277-298006BE0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19" y="6436110"/>
            <a:ext cx="1218429" cy="1218429"/>
          </a:xfrm>
          <a:prstGeom prst="rect">
            <a:avLst/>
          </a:prstGeom>
        </p:spPr>
      </p:pic>
      <p:pic>
        <p:nvPicPr>
          <p:cNvPr id="30" name="Picture 29" descr="A colorful fractal pattern&#10;&#10;Description automatically generated">
            <a:extLst>
              <a:ext uri="{FF2B5EF4-FFF2-40B4-BE49-F238E27FC236}">
                <a16:creationId xmlns:a16="http://schemas.microsoft.com/office/drawing/2014/main" id="{5B98488D-AAB1-F189-E900-C7B37CE37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007" y="6436110"/>
            <a:ext cx="1218429" cy="1218429"/>
          </a:xfrm>
          <a:prstGeom prst="rect">
            <a:avLst/>
          </a:prstGeom>
        </p:spPr>
      </p:pic>
      <p:pic>
        <p:nvPicPr>
          <p:cNvPr id="36" name="Picture 35" descr="A colorful fractal art&#10;&#10;Description automatically generated">
            <a:extLst>
              <a:ext uri="{FF2B5EF4-FFF2-40B4-BE49-F238E27FC236}">
                <a16:creationId xmlns:a16="http://schemas.microsoft.com/office/drawing/2014/main" id="{0ECE78BB-5C61-54A8-3956-2F9CB90F3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69163" y="6436110"/>
            <a:ext cx="1218429" cy="1218429"/>
          </a:xfrm>
          <a:prstGeom prst="rect">
            <a:avLst/>
          </a:prstGeom>
        </p:spPr>
      </p:pic>
      <p:pic>
        <p:nvPicPr>
          <p:cNvPr id="37" name="Picture 36" descr="A close up of a fractal&#10;&#10;Description automatically generated">
            <a:extLst>
              <a:ext uri="{FF2B5EF4-FFF2-40B4-BE49-F238E27FC236}">
                <a16:creationId xmlns:a16="http://schemas.microsoft.com/office/drawing/2014/main" id="{51E55CC4-22D8-9E9D-2862-9739EA137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586" y="7784476"/>
            <a:ext cx="1207542" cy="1207542"/>
          </a:xfrm>
          <a:prstGeom prst="rect">
            <a:avLst/>
          </a:prstGeom>
        </p:spPr>
      </p:pic>
      <p:pic>
        <p:nvPicPr>
          <p:cNvPr id="39" name="Picture 38" descr="A colorful fractal art&#10;&#10;Description automatically generated">
            <a:extLst>
              <a:ext uri="{FF2B5EF4-FFF2-40B4-BE49-F238E27FC236}">
                <a16:creationId xmlns:a16="http://schemas.microsoft.com/office/drawing/2014/main" id="{3B13E385-318C-FAD9-B74B-067C779DC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165" y="7780731"/>
            <a:ext cx="1218429" cy="1218429"/>
          </a:xfrm>
          <a:prstGeom prst="rect">
            <a:avLst/>
          </a:prstGeom>
        </p:spPr>
      </p:pic>
      <p:pic>
        <p:nvPicPr>
          <p:cNvPr id="40" name="Picture 39" descr="A computer generated image of a tree&#10;&#10;Description automatically generated">
            <a:extLst>
              <a:ext uri="{FF2B5EF4-FFF2-40B4-BE49-F238E27FC236}">
                <a16:creationId xmlns:a16="http://schemas.microsoft.com/office/drawing/2014/main" id="{55ABFD62-4632-ACA7-DA8A-8275270947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5317" y="7780730"/>
            <a:ext cx="1207542" cy="1207542"/>
          </a:xfrm>
          <a:prstGeom prst="rect">
            <a:avLst/>
          </a:prstGeom>
        </p:spPr>
      </p:pic>
      <p:pic>
        <p:nvPicPr>
          <p:cNvPr id="41" name="Picture 40" descr="A computer generated artwork of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9CFFD76D-83D6-5781-CC25-D91F39310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007" y="7780731"/>
            <a:ext cx="1218429" cy="1218429"/>
          </a:xfrm>
          <a:prstGeom prst="rect">
            <a:avLst/>
          </a:prstGeom>
        </p:spPr>
      </p:pic>
      <p:pic>
        <p:nvPicPr>
          <p:cNvPr id="42" name="Picture 41" descr="A clock with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4F4806D8-8150-BC9F-7CB5-2F5699D8D8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0435" y="6436894"/>
            <a:ext cx="1207542" cy="1207542"/>
          </a:xfrm>
          <a:prstGeom prst="rect">
            <a:avLst/>
          </a:prstGeom>
        </p:spPr>
      </p:pic>
      <p:pic>
        <p:nvPicPr>
          <p:cNvPr id="44" name="Picture 43" descr="A spiraling pattern of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474FC03E-22F6-6FB1-A76E-B22A41BAD4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3390" y="6446997"/>
            <a:ext cx="1207542" cy="1207542"/>
          </a:xfrm>
          <a:prstGeom prst="rect">
            <a:avLst/>
          </a:prstGeom>
        </p:spPr>
      </p:pic>
      <p:pic>
        <p:nvPicPr>
          <p:cNvPr id="45" name="Picture 44" descr="A colorful fractal art&#10;&#10;Description automatically generated">
            <a:extLst>
              <a:ext uri="{FF2B5EF4-FFF2-40B4-BE49-F238E27FC236}">
                <a16:creationId xmlns:a16="http://schemas.microsoft.com/office/drawing/2014/main" id="{4F48A1CA-AEAF-3855-6119-17B0DE2664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2014" y="6436895"/>
            <a:ext cx="1218429" cy="1218429"/>
          </a:xfrm>
          <a:prstGeom prst="rect">
            <a:avLst/>
          </a:prstGeom>
        </p:spPr>
      </p:pic>
      <p:pic>
        <p:nvPicPr>
          <p:cNvPr id="46" name="Picture 45" descr="A colorful fractal design&#10;&#10;Description automatically generated">
            <a:extLst>
              <a:ext uri="{FF2B5EF4-FFF2-40B4-BE49-F238E27FC236}">
                <a16:creationId xmlns:a16="http://schemas.microsoft.com/office/drawing/2014/main" id="{3A8E80C3-BC55-571C-6186-E99F28A00A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35855" y="6436895"/>
            <a:ext cx="1218429" cy="1218429"/>
          </a:xfrm>
          <a:prstGeom prst="rect">
            <a:avLst/>
          </a:prstGeom>
        </p:spPr>
      </p:pic>
      <p:pic>
        <p:nvPicPr>
          <p:cNvPr id="47" name="Picture 46" descr="A close up of a computer generated image&#10;&#10;Description automatically generated">
            <a:extLst>
              <a:ext uri="{FF2B5EF4-FFF2-40B4-BE49-F238E27FC236}">
                <a16:creationId xmlns:a16="http://schemas.microsoft.com/office/drawing/2014/main" id="{FC101462-3163-9506-1965-2C29F557BA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0435" y="7791617"/>
            <a:ext cx="1207542" cy="1207542"/>
          </a:xfrm>
          <a:prstGeom prst="rect">
            <a:avLst/>
          </a:prstGeom>
        </p:spPr>
      </p:pic>
      <p:pic>
        <p:nvPicPr>
          <p:cNvPr id="48" name="Picture 47" descr="A blue and gold fractal pattern&#10;&#10;Description automatically generated">
            <a:extLst>
              <a:ext uri="{FF2B5EF4-FFF2-40B4-BE49-F238E27FC236}">
                <a16:creationId xmlns:a16="http://schemas.microsoft.com/office/drawing/2014/main" id="{DC2C5F86-7CDF-41D7-D7B2-4F903CCC9F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83390" y="7791617"/>
            <a:ext cx="1207542" cy="1207542"/>
          </a:xfrm>
          <a:prstGeom prst="rect">
            <a:avLst/>
          </a:prstGeom>
        </p:spPr>
      </p:pic>
      <p:pic>
        <p:nvPicPr>
          <p:cNvPr id="51" name="Picture 50" descr="A close-up of a fractal&#10;&#10;Description automatically generated">
            <a:extLst>
              <a:ext uri="{FF2B5EF4-FFF2-40B4-BE49-F238E27FC236}">
                <a16:creationId xmlns:a16="http://schemas.microsoft.com/office/drawing/2014/main" id="{471EA212-BDBD-A9AB-5AD1-6CE7CEBFB8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62013" y="7791616"/>
            <a:ext cx="1207542" cy="1207542"/>
          </a:xfrm>
          <a:prstGeom prst="rect">
            <a:avLst/>
          </a:prstGeom>
        </p:spPr>
      </p:pic>
      <p:pic>
        <p:nvPicPr>
          <p:cNvPr id="52" name="Picture 51" descr="A colorful pattern with a round orange ball&#10;&#10;Description automatically generated with medium confidence">
            <a:extLst>
              <a:ext uri="{FF2B5EF4-FFF2-40B4-BE49-F238E27FC236}">
                <a16:creationId xmlns:a16="http://schemas.microsoft.com/office/drawing/2014/main" id="{5E149125-63D3-D36D-704D-7361A32547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35855" y="7791618"/>
            <a:ext cx="1218429" cy="1218429"/>
          </a:xfrm>
          <a:prstGeom prst="rect">
            <a:avLst/>
          </a:prstGeom>
        </p:spPr>
      </p:pic>
      <p:sp>
        <p:nvSpPr>
          <p:cNvPr id="53" name="Right Brace 52">
            <a:extLst>
              <a:ext uri="{FF2B5EF4-FFF2-40B4-BE49-F238E27FC236}">
                <a16:creationId xmlns:a16="http://schemas.microsoft.com/office/drawing/2014/main" id="{CCF93D39-508C-D2AB-C07F-AE62BE67D609}"/>
              </a:ext>
            </a:extLst>
          </p:cNvPr>
          <p:cNvSpPr/>
          <p:nvPr/>
        </p:nvSpPr>
        <p:spPr>
          <a:xfrm rot="16200000">
            <a:off x="2714511" y="3477459"/>
            <a:ext cx="360000" cy="5333851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456316D-ED40-09AC-84FB-37CAE334F539}"/>
              </a:ext>
            </a:extLst>
          </p:cNvPr>
          <p:cNvSpPr/>
          <p:nvPr/>
        </p:nvSpPr>
        <p:spPr>
          <a:xfrm rot="16200000">
            <a:off x="8607358" y="3477459"/>
            <a:ext cx="360000" cy="5333851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8374C4-6444-6759-2E01-35BA9C86193C}"/>
              </a:ext>
            </a:extLst>
          </p:cNvPr>
          <p:cNvSpPr txBox="1"/>
          <p:nvPr/>
        </p:nvSpPr>
        <p:spPr>
          <a:xfrm>
            <a:off x="226234" y="5586766"/>
            <a:ext cx="533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Set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3220A3-FAC8-B642-942C-471EAF1C3353}"/>
              </a:ext>
            </a:extLst>
          </p:cNvPr>
          <p:cNvSpPr txBox="1"/>
          <p:nvPr/>
        </p:nvSpPr>
        <p:spPr>
          <a:xfrm>
            <a:off x="6119082" y="5586765"/>
            <a:ext cx="533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310794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d8cbebb-2139-4df8-b411-4e3e87abeb5c}" enabled="0" method="" siteId="{dd8cbebb-2139-4df8-b411-4e3e87abeb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547</TotalTime>
  <Words>106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Castiello de Obeso, Santiago</dc:creator>
  <cp:lastModifiedBy>Castiello de Obeso, Santiago</cp:lastModifiedBy>
  <cp:revision>1</cp:revision>
  <dcterms:created xsi:type="dcterms:W3CDTF">2024-03-21T20:12:45Z</dcterms:created>
  <dcterms:modified xsi:type="dcterms:W3CDTF">2025-07-08T00:15:06Z</dcterms:modified>
</cp:coreProperties>
</file>